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58166" cy="2227269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Drains ,Tubes ,Catheters and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Cannulas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lide-11-728.jpg"/>
          <p:cNvPicPr>
            <a:picLocks noChangeAspect="1" noChangeArrowheads="1"/>
          </p:cNvPicPr>
          <p:nvPr/>
        </p:nvPicPr>
        <p:blipFill>
          <a:blip r:embed="rId2" cstate="print"/>
          <a:srcRect l="27335" t="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lide-12-728.jpg"/>
          <p:cNvPicPr>
            <a:picLocks noChangeAspect="1" noChangeArrowheads="1"/>
          </p:cNvPicPr>
          <p:nvPr/>
        </p:nvPicPr>
        <p:blipFill>
          <a:blip r:embed="rId2" cstate="print"/>
          <a:srcRect l="28365" t="-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lide-13-728.jpg"/>
          <p:cNvPicPr>
            <a:picLocks noChangeAspect="1" noChangeArrowheads="1"/>
          </p:cNvPicPr>
          <p:nvPr/>
        </p:nvPicPr>
        <p:blipFill>
          <a:blip r:embed="rId2" cstate="print"/>
          <a:srcRect l="25275" t="549" r="-1511" b="47253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lide-14-728.jpg"/>
          <p:cNvPicPr>
            <a:picLocks noChangeAspect="1" noChangeArrowheads="1"/>
          </p:cNvPicPr>
          <p:nvPr/>
        </p:nvPicPr>
        <p:blipFill>
          <a:blip r:embed="rId2" cstate="print"/>
          <a:srcRect l="25275" t="-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slide-15-728.jpg"/>
          <p:cNvPicPr>
            <a:picLocks noChangeAspect="1" noChangeArrowheads="1"/>
          </p:cNvPicPr>
          <p:nvPr/>
        </p:nvPicPr>
        <p:blipFill>
          <a:blip r:embed="rId2" cstate="print"/>
          <a:srcRect l="28365" t="-825" r="549" b="60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lide-16-728.jpg"/>
          <p:cNvPicPr>
            <a:picLocks noChangeAspect="1" noChangeArrowheads="1"/>
          </p:cNvPicPr>
          <p:nvPr/>
        </p:nvPicPr>
        <p:blipFill>
          <a:blip r:embed="rId2" cstate="print"/>
          <a:srcRect l="27335" t="-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slide-17-728.jpg"/>
          <p:cNvPicPr>
            <a:picLocks noChangeAspect="1" noChangeArrowheads="1"/>
          </p:cNvPicPr>
          <p:nvPr/>
        </p:nvPicPr>
        <p:blipFill>
          <a:blip r:embed="rId2" cstate="print"/>
          <a:srcRect l="29395" t="3296" r="549" b="156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lide-18-728.jpg"/>
          <p:cNvPicPr>
            <a:picLocks noChangeAspect="1" noChangeArrowheads="1"/>
          </p:cNvPicPr>
          <p:nvPr/>
        </p:nvPicPr>
        <p:blipFill>
          <a:blip r:embed="rId2" cstate="print"/>
          <a:srcRect l="29395" t="1923" r="549" b="46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slide-19-728.jpg"/>
          <p:cNvPicPr>
            <a:picLocks noChangeAspect="1" noChangeArrowheads="1"/>
          </p:cNvPicPr>
          <p:nvPr/>
        </p:nvPicPr>
        <p:blipFill>
          <a:blip r:embed="rId2" cstate="print"/>
          <a:srcRect l="30426" t="3296" r="46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slide-24-728.jpg"/>
          <p:cNvPicPr>
            <a:picLocks noChangeAspect="1" noChangeArrowheads="1"/>
          </p:cNvPicPr>
          <p:nvPr/>
        </p:nvPicPr>
        <p:blipFill>
          <a:blip r:embed="rId2" cstate="print"/>
          <a:srcRect l="29395" t="19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ide-3-728.jpg"/>
          <p:cNvPicPr>
            <a:picLocks noChangeAspect="1" noChangeArrowheads="1"/>
          </p:cNvPicPr>
          <p:nvPr/>
        </p:nvPicPr>
        <p:blipFill>
          <a:blip r:embed="rId2" cstate="print"/>
          <a:srcRect l="28365" t="7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slide-26-728.jpg"/>
          <p:cNvPicPr>
            <a:picLocks noChangeAspect="1" noChangeArrowheads="1"/>
          </p:cNvPicPr>
          <p:nvPr/>
        </p:nvPicPr>
        <p:blipFill>
          <a:blip r:embed="rId2" cstate="print"/>
          <a:srcRect l="26305" t="6044" r="1579" b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slide-43-728.jpg"/>
          <p:cNvPicPr>
            <a:picLocks noChangeAspect="1" noChangeArrowheads="1"/>
          </p:cNvPicPr>
          <p:nvPr/>
        </p:nvPicPr>
        <p:blipFill>
          <a:blip r:embed="rId2" cstate="print"/>
          <a:srcRect l="30426" t="-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slide-46-728.jpg"/>
          <p:cNvPicPr>
            <a:picLocks noChangeAspect="1" noChangeArrowheads="1"/>
          </p:cNvPicPr>
          <p:nvPr/>
        </p:nvPicPr>
        <p:blipFill>
          <a:blip r:embed="rId2" cstate="print"/>
          <a:srcRect l="2610" t="11538" r="-2542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slide-4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slide-51-728.jpg"/>
          <p:cNvPicPr>
            <a:picLocks noChangeAspect="1" noChangeArrowheads="1"/>
          </p:cNvPicPr>
          <p:nvPr/>
        </p:nvPicPr>
        <p:blipFill>
          <a:blip r:embed="rId2" cstate="print"/>
          <a:srcRect l="29395" t="7418" r="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slide-56-728.jpg"/>
          <p:cNvPicPr>
            <a:picLocks noChangeAspect="1" noChangeArrowheads="1"/>
          </p:cNvPicPr>
          <p:nvPr/>
        </p:nvPicPr>
        <p:blipFill>
          <a:blip r:embed="rId2" cstate="print"/>
          <a:srcRect l="35577" t="14286" r="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slide-59-728.jpg"/>
          <p:cNvPicPr>
            <a:picLocks noChangeAspect="1" noChangeArrowheads="1"/>
          </p:cNvPicPr>
          <p:nvPr/>
        </p:nvPicPr>
        <p:blipFill>
          <a:blip r:embed="rId2" cstate="print"/>
          <a:srcRect l="26305" t="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slide-67-728.jpg"/>
          <p:cNvPicPr>
            <a:picLocks noChangeAspect="1" noChangeArrowheads="1"/>
          </p:cNvPicPr>
          <p:nvPr/>
        </p:nvPicPr>
        <p:blipFill>
          <a:blip r:embed="rId2" cstate="print"/>
          <a:srcRect l="5700" t="11539" r="549" b="10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slide-68-728.jpg"/>
          <p:cNvPicPr>
            <a:picLocks noChangeAspect="1" noChangeArrowheads="1"/>
          </p:cNvPicPr>
          <p:nvPr/>
        </p:nvPicPr>
        <p:blipFill>
          <a:blip r:embed="rId2" cstate="print"/>
          <a:srcRect l="33516" t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slide-81-728.jpg"/>
          <p:cNvPicPr>
            <a:picLocks noChangeAspect="1" noChangeArrowheads="1"/>
          </p:cNvPicPr>
          <p:nvPr/>
        </p:nvPicPr>
        <p:blipFill>
          <a:blip r:embed="rId2" cstate="print"/>
          <a:srcRect l="22184" t="6043" r="1579" b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lide-4-728.jpg"/>
          <p:cNvPicPr>
            <a:picLocks noChangeAspect="1" noChangeArrowheads="1"/>
          </p:cNvPicPr>
          <p:nvPr/>
        </p:nvPicPr>
        <p:blipFill>
          <a:blip r:embed="rId2" cstate="print"/>
          <a:srcRect l="29396" t="4670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output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36"/>
            <a:ext cx="6858000" cy="457201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drains and tubes:</a:t>
            </a:r>
            <a:br>
              <a:rPr lang="en-US" dirty="0"/>
            </a:br>
            <a:r>
              <a:rPr lang="en-US" dirty="0"/>
              <a:t>Airway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Laryngeal tube:</a:t>
            </a:r>
            <a:endParaRPr lang="ar-IQ" dirty="0"/>
          </a:p>
        </p:txBody>
      </p:sp>
      <p:pic>
        <p:nvPicPr>
          <p:cNvPr id="33794" name="Picture 2" descr="E:\output00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Endotracheal</a:t>
            </a:r>
            <a:r>
              <a:rPr lang="en-US" dirty="0"/>
              <a:t> intubation 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4818" name="Picture 2" descr="E:\output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286808" cy="471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Cricothyroidotomy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35842" name="Picture 2" descr="E:\output0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output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Cricothyroidotomy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output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Tracheostomy</a:t>
            </a:r>
            <a:r>
              <a:rPr lang="en-US" dirty="0"/>
              <a:t> tube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slide-2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/>
              <a:t>Chest tube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output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521497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tube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output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858000" cy="642939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Trocar</a:t>
            </a:r>
            <a:r>
              <a:rPr lang="en-US" dirty="0"/>
              <a:t> catheter</a:t>
            </a:r>
            <a:br>
              <a:rPr lang="en-US" dirty="0"/>
            </a:br>
            <a:r>
              <a:rPr lang="en-US" dirty="0"/>
              <a:t>used for closed </a:t>
            </a:r>
            <a:r>
              <a:rPr lang="en-US" dirty="0" err="1"/>
              <a:t>thoracostomy</a:t>
            </a:r>
            <a:r>
              <a:rPr lang="en-US" dirty="0"/>
              <a:t> 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output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Thoracentesis</a:t>
            </a:r>
            <a:r>
              <a:rPr lang="en-US" dirty="0"/>
              <a:t> needle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lide-5-728.jpg"/>
          <p:cNvPicPr>
            <a:picLocks noChangeAspect="1" noChangeArrowheads="1"/>
          </p:cNvPicPr>
          <p:nvPr/>
        </p:nvPicPr>
        <p:blipFill>
          <a:blip r:embed="rId2" cstate="print"/>
          <a:srcRect l="29395" t="19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output0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/>
              <a:t>GIT Drains and tubes: </a:t>
            </a:r>
            <a:endParaRPr lang="ar-IQ" dirty="0"/>
          </a:p>
        </p:txBody>
      </p:sp>
      <p:pic>
        <p:nvPicPr>
          <p:cNvPr id="44034" name="Picture 2" descr="E:\output0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6643733" cy="509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Nasogastric</a:t>
            </a:r>
            <a:r>
              <a:rPr lang="en-US" dirty="0"/>
              <a:t> tube </a:t>
            </a:r>
            <a:endParaRPr lang="ar-IQ" dirty="0"/>
          </a:p>
        </p:txBody>
      </p:sp>
      <p:pic>
        <p:nvPicPr>
          <p:cNvPr id="45058" name="Picture 2" descr="E:\output0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output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Ryle</a:t>
            </a:r>
            <a:r>
              <a:rPr lang="en-US" baseline="30000" dirty="0" err="1"/>
              <a:t>,</a:t>
            </a:r>
            <a:r>
              <a:rPr lang="en-US" dirty="0" err="1"/>
              <a:t>s</a:t>
            </a:r>
            <a:r>
              <a:rPr lang="en-US" dirty="0"/>
              <a:t> tube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output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Nasogastric</a:t>
            </a:r>
            <a:r>
              <a:rPr lang="en-US" dirty="0"/>
              <a:t> and </a:t>
            </a:r>
            <a:r>
              <a:rPr lang="en-US" dirty="0" err="1"/>
              <a:t>nasojejunal</a:t>
            </a:r>
            <a:r>
              <a:rPr lang="en-US" dirty="0"/>
              <a:t> feeding tube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output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NGT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output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tube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output0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tube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output0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T-tube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output0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de-6-728.jpg"/>
          <p:cNvPicPr>
            <a:picLocks noChangeAspect="1" noChangeArrowheads="1"/>
          </p:cNvPicPr>
          <p:nvPr/>
        </p:nvPicPr>
        <p:blipFill>
          <a:blip r:embed="rId2" cstate="print"/>
          <a:srcRect l="29395" t="10164" r="15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19B8B644-B5E7-465E-8919-4DE084EBFE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1080056"/>
                  </p:ext>
                </p:extLst>
              </p:nvPr>
            </p:nvGraphicFramePr>
            <p:xfrm>
              <a:off x="9804862" y="140277"/>
              <a:ext cx="2286000" cy="1714500"/>
            </p:xfrm>
            <a:graphic>
              <a:graphicData uri="http://schemas.microsoft.com/office/powerpoint/2016/slidezoom">
                <pslz:sldZm>
                  <pslz:sldZmObj sldId="260" cId="0">
                    <pslz:zmPr id="{6914D3FE-876C-4604-A08F-1B9C98F1E45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9B8B644-B5E7-465E-8919-4DE084EBFE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4862" y="14027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output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Blackemore</a:t>
            </a:r>
            <a:r>
              <a:rPr lang="en-US" dirty="0"/>
              <a:t> </a:t>
            </a:r>
            <a:r>
              <a:rPr lang="en-US" dirty="0" err="1"/>
              <a:t>Sengstaken</a:t>
            </a:r>
            <a:r>
              <a:rPr lang="en-US" dirty="0"/>
              <a:t> tube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Genitorinary</a:t>
            </a:r>
            <a:r>
              <a:rPr lang="en-US" dirty="0"/>
              <a:t> tract catheters and tubes :</a:t>
            </a:r>
            <a:br>
              <a:rPr lang="en-US" dirty="0"/>
            </a:br>
            <a:endParaRPr lang="ar-IQ" dirty="0"/>
          </a:p>
        </p:txBody>
      </p:sp>
      <p:pic>
        <p:nvPicPr>
          <p:cNvPr id="54274" name="Picture 2" descr="E:\output0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929718" cy="4883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5298" name="Picture 2" descr="E:\output0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0364" y="0"/>
            <a:ext cx="5357850" cy="521495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686172" cy="4840303"/>
          </a:xfrm>
        </p:spPr>
        <p:txBody>
          <a:bodyPr>
            <a:normAutofit/>
          </a:bodyPr>
          <a:lstStyle/>
          <a:p>
            <a:pPr algn="l" rtl="0"/>
            <a:r>
              <a:rPr lang="en-US" sz="4400" dirty="0"/>
              <a:t>-Rubber </a:t>
            </a:r>
          </a:p>
          <a:p>
            <a:pPr algn="l" rtl="0"/>
            <a:r>
              <a:rPr lang="en-US" sz="4400" dirty="0"/>
              <a:t>-Plastic </a:t>
            </a:r>
          </a:p>
          <a:p>
            <a:pPr algn="l" rtl="0"/>
            <a:r>
              <a:rPr lang="en-US" sz="4400" dirty="0"/>
              <a:t>-Silicon</a:t>
            </a:r>
            <a:endParaRPr lang="ar-IQ" sz="4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output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output0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Way Foley Catheter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output0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Way Foley Catheter</a:t>
            </a:r>
            <a:br>
              <a:rPr lang="en-US" dirty="0"/>
            </a:br>
            <a:r>
              <a:rPr lang="en-US" dirty="0"/>
              <a:t>Has an inlet for irrigation  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output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Nilatone</a:t>
            </a:r>
            <a:r>
              <a:rPr lang="en-US" dirty="0"/>
              <a:t>(straight)catheter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output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Silicone catheter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output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Suprapubic</a:t>
            </a:r>
            <a:r>
              <a:rPr lang="en-US" dirty="0"/>
              <a:t> catheter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output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Condom catheter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lide-7-728.jpg"/>
          <p:cNvPicPr>
            <a:picLocks noChangeAspect="1" noChangeArrowheads="1"/>
          </p:cNvPicPr>
          <p:nvPr/>
        </p:nvPicPr>
        <p:blipFill>
          <a:blip r:embed="rId2" cstate="print"/>
          <a:srcRect l="29395" t="-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output0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J catheter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:\output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Nephrostomy</a:t>
            </a:r>
            <a:r>
              <a:rPr lang="en-US" dirty="0"/>
              <a:t> tubes</a:t>
            </a:r>
            <a:br>
              <a:rPr lang="en-US" dirty="0"/>
            </a:br>
            <a:r>
              <a:rPr lang="en-US" dirty="0" err="1"/>
              <a:t>Malecot</a:t>
            </a:r>
            <a:r>
              <a:rPr lang="en-US" dirty="0"/>
              <a:t> ,Pigtail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:\output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Vascular tubes </a:t>
            </a:r>
            <a:br>
              <a:rPr lang="en-US" dirty="0"/>
            </a:br>
            <a:r>
              <a:rPr lang="en-US" dirty="0"/>
              <a:t>Butterfly needle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</a:t>
            </a:r>
            <a:r>
              <a:rPr lang="en-US" dirty="0" err="1"/>
              <a:t>cannula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66562" name="Picture 2" descr="E:\output0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output0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set (</a:t>
            </a:r>
            <a:r>
              <a:rPr lang="en-US" dirty="0" err="1"/>
              <a:t>venoset</a:t>
            </a:r>
            <a:r>
              <a:rPr lang="en-US" dirty="0"/>
              <a:t>)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output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BT(blood transfusion)set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E:\output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needle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E:\output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Peritoneal catheter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lide-8-728.jpg"/>
          <p:cNvPicPr>
            <a:picLocks noChangeAspect="1" noChangeArrowheads="1"/>
          </p:cNvPicPr>
          <p:nvPr/>
        </p:nvPicPr>
        <p:blipFill>
          <a:blip r:embed="rId2" cstate="print"/>
          <a:srcRect l="26305" t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lide-9-728.jpg"/>
          <p:cNvPicPr>
            <a:picLocks noChangeAspect="1" noChangeArrowheads="1"/>
          </p:cNvPicPr>
          <p:nvPr/>
        </p:nvPicPr>
        <p:blipFill>
          <a:blip r:embed="rId2" cstate="print"/>
          <a:srcRect l="26305" t="60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lide-10-728.jpg"/>
          <p:cNvPicPr>
            <a:picLocks noChangeAspect="1" noChangeArrowheads="1"/>
          </p:cNvPicPr>
          <p:nvPr/>
        </p:nvPicPr>
        <p:blipFill>
          <a:blip r:embed="rId2" cstate="print"/>
          <a:srcRect l="27335" t="-2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133</Words>
  <Application>Microsoft Office PowerPoint</Application>
  <PresentationFormat>On-screen Show (4:3)</PresentationFormat>
  <Paragraphs>38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سمة Office</vt:lpstr>
      <vt:lpstr>Surgical Drains ,Tubes ,Catheters and  Cannulas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drains and tubes: Airway</vt:lpstr>
      <vt:lpstr>Laryngeal tube:</vt:lpstr>
      <vt:lpstr>Endotracheal intubation </vt:lpstr>
      <vt:lpstr>Cricothyroidotomy </vt:lpstr>
      <vt:lpstr>Cricothyroidotomy </vt:lpstr>
      <vt:lpstr>Tracheostomy tube </vt:lpstr>
      <vt:lpstr>Chest tube </vt:lpstr>
      <vt:lpstr>Chest tube </vt:lpstr>
      <vt:lpstr>The Trocar catheter used for closed thoracostomy  </vt:lpstr>
      <vt:lpstr>Thoracentesis needle </vt:lpstr>
      <vt:lpstr>PowerPoint Presentation</vt:lpstr>
      <vt:lpstr>GIT Drains and tubes: </vt:lpstr>
      <vt:lpstr>Nasogastric tube </vt:lpstr>
      <vt:lpstr>Ryle,s tube</vt:lpstr>
      <vt:lpstr>Nasogastric and nasojejunal feeding tube </vt:lpstr>
      <vt:lpstr>Feeding NGT</vt:lpstr>
      <vt:lpstr>Rectal tube</vt:lpstr>
      <vt:lpstr>Rectal tube </vt:lpstr>
      <vt:lpstr>T-tube</vt:lpstr>
      <vt:lpstr>PowerPoint Presentation</vt:lpstr>
      <vt:lpstr>Blackemore Sengstaken tube </vt:lpstr>
      <vt:lpstr>Genitorinary tract catheters and tubes : </vt:lpstr>
      <vt:lpstr>PowerPoint Presentation</vt:lpstr>
      <vt:lpstr>PowerPoint Presentation</vt:lpstr>
      <vt:lpstr>2 Way Foley Catheter </vt:lpstr>
      <vt:lpstr>3 Way Foley Catheter Has an inlet for irrigation   </vt:lpstr>
      <vt:lpstr>Nilatone(straight)catheter</vt:lpstr>
      <vt:lpstr>Silicone catheter </vt:lpstr>
      <vt:lpstr>Suprapubic catheter </vt:lpstr>
      <vt:lpstr>Condom catheter </vt:lpstr>
      <vt:lpstr>Double J catheter </vt:lpstr>
      <vt:lpstr>Nephrostomy tubes Malecot ,Pigtail</vt:lpstr>
      <vt:lpstr>Vascular tubes  Butterfly needle </vt:lpstr>
      <vt:lpstr>IV cannula </vt:lpstr>
      <vt:lpstr>IV set (venoset)</vt:lpstr>
      <vt:lpstr>BT(blood transfusion)set </vt:lpstr>
      <vt:lpstr>Spinal needle </vt:lpstr>
      <vt:lpstr>Peritoneal catheter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Drains ,Tubes ,Catheters and  Cannulas</dc:title>
  <dc:creator>Ibrahim</dc:creator>
  <cp:lastModifiedBy>AL Laith Group</cp:lastModifiedBy>
  <cp:revision>93</cp:revision>
  <dcterms:created xsi:type="dcterms:W3CDTF">2013-01-16T18:26:58Z</dcterms:created>
  <dcterms:modified xsi:type="dcterms:W3CDTF">2021-06-08T19:03:34Z</dcterms:modified>
</cp:coreProperties>
</file>